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10018713" cy="68881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B5832CC5-C0E7-0E7B-1234-5DE9FB5C4E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1813" cy="346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5CBCC67-EEB5-6C0D-E072-2E053716AE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75313" y="0"/>
            <a:ext cx="4341812" cy="346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72D96B-A1FE-445F-8C0F-65E15291A2B3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084359D-1050-FC9A-5301-1AF346BDF38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42088"/>
            <a:ext cx="4341813" cy="346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19E0257-82BB-EEAC-DFC7-62687ACD19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75313" y="6542088"/>
            <a:ext cx="4341812" cy="346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5DA594-022B-4A2A-9359-2D521E8895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20865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1813" cy="346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75313" y="0"/>
            <a:ext cx="4341812" cy="346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F98376-AF77-4AD4-81CC-7296CDEF30AA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941638" y="860425"/>
            <a:ext cx="4135437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1001713" y="3314700"/>
            <a:ext cx="8015287" cy="27130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42088"/>
            <a:ext cx="4341813" cy="346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75313" y="6542088"/>
            <a:ext cx="4341812" cy="346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26080F-09A4-4257-8AED-9B9A7229DE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4143892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AE1CA0-B074-55BE-C9D5-BE30C56672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7ECF6AB-2D11-C57D-34DA-C13D4E5E99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D0217B-C097-2F1F-9534-C7DF5D48E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5670-D8A3-4231-A4DC-3B5686CDF65A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7CD4AF-4E86-3A87-4CEC-879692BCF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F128A0-0BEE-6A82-94D2-46FA66A46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DF0D-C35B-40FE-B47C-B308CE8DA2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800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AF352A-B50B-014A-24DB-0D7F87F87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C951F6B-EB81-B6E1-1C35-33BA2E3FB0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EEA0F5-D053-F502-DD6A-6ED1BD83D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5670-D8A3-4231-A4DC-3B5686CDF65A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974254-311A-6C26-DB2C-3028E75CC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1D48480-6637-A21E-92FE-6AD9CAA4F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DF0D-C35B-40FE-B47C-B308CE8DA2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572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E75369E-8AC2-FF48-0D69-33BA55D571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BE00BF2-5C2C-FA81-8A6C-5DFE4CF8E5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6597FF-735A-F8F2-D07C-A0C2C634F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5670-D8A3-4231-A4DC-3B5686CDF65A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BB97F2-B598-60C1-11EE-D3C28A4E5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CC38D6-9668-709C-DFCB-0AF6AE2FC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DF0D-C35B-40FE-B47C-B308CE8DA2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748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66C775-D33C-EF8D-FE7D-B1F033EA8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515A13-6730-C721-18A4-F94F02BAB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54AE31-4F7A-4E54-969A-A0E36898C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5670-D8A3-4231-A4DC-3B5686CDF65A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A4705A-DCD2-3506-B662-3E5FC05EC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34697B5-FCE2-9733-C03B-A610F0CD0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DF0D-C35B-40FE-B47C-B308CE8DA2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87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AA7439-5EF0-6130-9D6D-8ED374163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F68359-21E5-62E6-DE36-0B42F4FF7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B3A567-C968-0354-DE43-50AD22BD0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5670-D8A3-4231-A4DC-3B5686CDF65A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E99FE4-B508-AF66-9056-746DC189F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739477-225C-0409-7A3F-3D65ADF96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DF0D-C35B-40FE-B47C-B308CE8DA2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391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838D95-5E4F-4244-DC87-F09CA70F5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CA7A97-DC4F-564E-8F6B-A6EAC4A63D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4AD61AE-8EF4-FEBB-19BA-047E26D803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8E19BB0-B214-952B-E008-1E24FDED1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5670-D8A3-4231-A4DC-3B5686CDF65A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C5D796-7036-EF6D-89F6-7C3671B64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3A9FA7F-88B2-C2FA-1028-6D86A0363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DF0D-C35B-40FE-B47C-B308CE8DA2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4130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75A3A0-3A29-9480-4DAA-686321F41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E0133BF-3A4E-0777-35DC-38AB7BF20E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60B3A0A-7BED-DF2C-1D2D-B35156203C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E88E864-7CD9-0D28-CC1B-AC96D39DB3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B98131A-9F8A-3800-6B1B-DA6104D691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C9942DE-7EC1-F177-9A80-2231A366C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5670-D8A3-4231-A4DC-3B5686CDF65A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76EDAAE-E5A3-85BD-8222-E60E1CCE5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1A4C0F4-794C-B878-A9AA-5F268D590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DF0D-C35B-40FE-B47C-B308CE8DA2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1554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10CADC-C257-832C-2E31-7F0022E1F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37189D7-92E1-0E1F-D565-55FCA55FA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5670-D8A3-4231-A4DC-3B5686CDF65A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F7C67F3-C8E1-4F58-DA3D-AD03D028D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2476C5C-BF17-0A4C-7882-8AB3C07BA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DF0D-C35B-40FE-B47C-B308CE8DA2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354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003B928-F8A2-9A0A-86DC-B776CB818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5670-D8A3-4231-A4DC-3B5686CDF65A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FBECACC-7354-16E1-A1E3-95828D5D3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33A1176-885D-3ACF-C57C-630C651C7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DF0D-C35B-40FE-B47C-B308CE8DA2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7426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F57598-8850-FCCD-0F8D-37099C674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62F765-B253-BF24-3456-3169C4B01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CA25069-DF54-5851-4A45-EFEE910E84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5FFF6C9-DE2B-889F-62F0-FB45A7EFC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5670-D8A3-4231-A4DC-3B5686CDF65A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27DE86C-F1B7-32E0-2578-EF7929C58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E08A1AA-9F56-75D0-D871-D951C24E1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DF0D-C35B-40FE-B47C-B308CE8DA2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4655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613BA0-1101-40CC-1D89-CCBE8233D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E126AB3-FAAD-3E2D-AA52-D9E14CC165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79FA1B-5E6F-C562-AC99-87B2C33BDC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C92FAD6-01B4-35BB-3B81-AEC73003D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95670-D8A3-4231-A4DC-3B5686CDF65A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826E126-15BC-7195-6D53-769C05837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2A300D8-BC75-6ED1-5C7E-47B854592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7DF0D-C35B-40FE-B47C-B308CE8DA2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9394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CF70075-5B2A-461F-3D91-F4DEE1B96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F1A73C-2680-67A7-5B8D-ACDB428B7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7A0349A-FC44-CB65-C246-84380AB375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A95670-D8A3-4231-A4DC-3B5686CDF65A}" type="datetimeFigureOut">
              <a:rPr lang="fr-FR" smtClean="0"/>
              <a:t>12/02/2024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3FE7B9-B4B4-6C0E-C23E-7B6AECAADD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267BD8-A902-3AAB-5F8E-687439F958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A7DF0D-C35B-40FE-B47C-B308CE8DA2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7200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CB0ECD9-86FF-9E38-C23B-205A63E25D1F}"/>
              </a:ext>
            </a:extLst>
          </p:cNvPr>
          <p:cNvSpPr/>
          <p:nvPr/>
        </p:nvSpPr>
        <p:spPr>
          <a:xfrm>
            <a:off x="3528204" y="193171"/>
            <a:ext cx="4581236" cy="267855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8FF298E-C50D-5199-1993-6D529A7E8EFE}"/>
              </a:ext>
            </a:extLst>
          </p:cNvPr>
          <p:cNvSpPr txBox="1"/>
          <p:nvPr/>
        </p:nvSpPr>
        <p:spPr>
          <a:xfrm>
            <a:off x="4366404" y="142433"/>
            <a:ext cx="3700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Ecole Antoine Truchet-IRIGNY-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6228832-E0C1-5D60-3B7E-0B4871507E2E}"/>
              </a:ext>
            </a:extLst>
          </p:cNvPr>
          <p:cNvSpPr txBox="1"/>
          <p:nvPr/>
        </p:nvSpPr>
        <p:spPr>
          <a:xfrm>
            <a:off x="709521" y="699793"/>
            <a:ext cx="3407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Inspecteur d’Académie  de Lyon</a:t>
            </a:r>
            <a:br>
              <a:rPr lang="fr-FR" sz="1200" b="1" dirty="0"/>
            </a:br>
            <a:r>
              <a:rPr lang="fr-FR" sz="1200" b="1" dirty="0"/>
              <a:t>Mr Jérôme BOURNE BRANCHU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5CB4C31E-2663-34CB-B68C-C60618976650}"/>
              </a:ext>
            </a:extLst>
          </p:cNvPr>
          <p:cNvSpPr/>
          <p:nvPr/>
        </p:nvSpPr>
        <p:spPr>
          <a:xfrm>
            <a:off x="1276709" y="646979"/>
            <a:ext cx="2311879" cy="461665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1E6DFD48-3025-67C3-ECFE-8103118F0EF4}"/>
              </a:ext>
            </a:extLst>
          </p:cNvPr>
          <p:cNvSpPr/>
          <p:nvPr/>
        </p:nvSpPr>
        <p:spPr>
          <a:xfrm>
            <a:off x="1216325" y="584514"/>
            <a:ext cx="2425748" cy="586597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F2E31630-5707-E804-BDD6-B87973B302D8}"/>
              </a:ext>
            </a:extLst>
          </p:cNvPr>
          <p:cNvSpPr/>
          <p:nvPr/>
        </p:nvSpPr>
        <p:spPr>
          <a:xfrm>
            <a:off x="7703387" y="635082"/>
            <a:ext cx="2510285" cy="461665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200" dirty="0"/>
              <a:t>Archevêque de Lyon</a:t>
            </a:r>
          </a:p>
          <a:p>
            <a:pPr algn="ctr"/>
            <a:r>
              <a:rPr lang="fr-FR" sz="1200" b="1" dirty="0"/>
              <a:t>Mgr Olivier de GERMAY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DD55BCCB-8ED4-F70E-89EC-B65BF04BB81B}"/>
              </a:ext>
            </a:extLst>
          </p:cNvPr>
          <p:cNvSpPr/>
          <p:nvPr/>
        </p:nvSpPr>
        <p:spPr>
          <a:xfrm>
            <a:off x="7655942" y="566430"/>
            <a:ext cx="2605177" cy="586597"/>
          </a:xfrm>
          <a:prstGeom prst="round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2C505ECE-4EE8-9876-8E89-2D0B84465BE9}"/>
              </a:ext>
            </a:extLst>
          </p:cNvPr>
          <p:cNvSpPr/>
          <p:nvPr/>
        </p:nvSpPr>
        <p:spPr>
          <a:xfrm>
            <a:off x="6749091" y="1362948"/>
            <a:ext cx="1789983" cy="586597"/>
          </a:xfrm>
          <a:prstGeom prst="round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BE3D730C-9CA8-0D84-9DE1-9C3D888237EE}"/>
              </a:ext>
            </a:extLst>
          </p:cNvPr>
          <p:cNvSpPr txBox="1"/>
          <p:nvPr/>
        </p:nvSpPr>
        <p:spPr>
          <a:xfrm>
            <a:off x="6873088" y="1434416"/>
            <a:ext cx="1789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Directeur Diocésain</a:t>
            </a:r>
          </a:p>
          <a:p>
            <a:r>
              <a:rPr lang="fr-FR" sz="1200" b="1" dirty="0"/>
              <a:t>Mr Philippe PARE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4F9AC08B-4140-46C8-D9DC-066A13AFBEB0}"/>
              </a:ext>
            </a:extLst>
          </p:cNvPr>
          <p:cNvSpPr/>
          <p:nvPr/>
        </p:nvSpPr>
        <p:spPr>
          <a:xfrm>
            <a:off x="6689784" y="1306119"/>
            <a:ext cx="1932316" cy="710850"/>
          </a:xfrm>
          <a:prstGeom prst="round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4BC541F8-D7DD-45AA-0267-1664933243D8}"/>
              </a:ext>
            </a:extLst>
          </p:cNvPr>
          <p:cNvSpPr/>
          <p:nvPr/>
        </p:nvSpPr>
        <p:spPr>
          <a:xfrm>
            <a:off x="9372597" y="1388953"/>
            <a:ext cx="2001329" cy="586597"/>
          </a:xfrm>
          <a:prstGeom prst="round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CC0C427-91E4-4AD3-556F-9DFDE1B9CAB5}"/>
              </a:ext>
            </a:extLst>
          </p:cNvPr>
          <p:cNvSpPr txBox="1"/>
          <p:nvPr/>
        </p:nvSpPr>
        <p:spPr>
          <a:xfrm>
            <a:off x="9551766" y="1448393"/>
            <a:ext cx="17899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Prête référent</a:t>
            </a:r>
          </a:p>
          <a:p>
            <a:r>
              <a:rPr lang="fr-FR" sz="1200" b="1" dirty="0"/>
              <a:t>Père Thomas SAMSON</a:t>
            </a: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D3A04968-7042-D174-E22D-69028CB6031D}"/>
              </a:ext>
            </a:extLst>
          </p:cNvPr>
          <p:cNvSpPr/>
          <p:nvPr/>
        </p:nvSpPr>
        <p:spPr>
          <a:xfrm>
            <a:off x="9346722" y="1323801"/>
            <a:ext cx="2147973" cy="710850"/>
          </a:xfrm>
          <a:prstGeom prst="roundRect">
            <a:avLst/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AC8C3719-5181-5C03-D3A9-7E0B4456891E}"/>
              </a:ext>
            </a:extLst>
          </p:cNvPr>
          <p:cNvSpPr/>
          <p:nvPr/>
        </p:nvSpPr>
        <p:spPr>
          <a:xfrm>
            <a:off x="1421920" y="1363393"/>
            <a:ext cx="1871930" cy="586597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67B3DDF6-8ECB-4941-B7B9-96B06669F2B2}"/>
              </a:ext>
            </a:extLst>
          </p:cNvPr>
          <p:cNvSpPr txBox="1"/>
          <p:nvPr/>
        </p:nvSpPr>
        <p:spPr>
          <a:xfrm>
            <a:off x="1369445" y="1323801"/>
            <a:ext cx="2066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APEL</a:t>
            </a:r>
          </a:p>
          <a:p>
            <a:pPr algn="ctr"/>
            <a:r>
              <a:rPr lang="fr-FR" sz="1200" dirty="0"/>
              <a:t>Président :</a:t>
            </a:r>
          </a:p>
          <a:p>
            <a:pPr algn="ctr"/>
            <a:r>
              <a:rPr lang="fr-FR" sz="1200" b="1" dirty="0"/>
              <a:t>Mr Jean-Marie CITTADINO </a:t>
            </a:r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9393C8C6-B28A-2AD3-71C2-026DDE5119BD}"/>
              </a:ext>
            </a:extLst>
          </p:cNvPr>
          <p:cNvSpPr/>
          <p:nvPr/>
        </p:nvSpPr>
        <p:spPr>
          <a:xfrm>
            <a:off x="1374474" y="1306913"/>
            <a:ext cx="1966823" cy="710850"/>
          </a:xfrm>
          <a:prstGeom prst="round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F02982BE-4D8A-EDA2-190D-C51F733C4FCA}"/>
              </a:ext>
            </a:extLst>
          </p:cNvPr>
          <p:cNvSpPr txBox="1"/>
          <p:nvPr/>
        </p:nvSpPr>
        <p:spPr>
          <a:xfrm>
            <a:off x="1052969" y="2239454"/>
            <a:ext cx="2766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OGEC (Organisation Gestion Ecole Catholique),</a:t>
            </a:r>
          </a:p>
          <a:p>
            <a:pPr algn="ctr"/>
            <a:r>
              <a:rPr lang="fr-FR" sz="1200" dirty="0"/>
              <a:t>Président : </a:t>
            </a:r>
            <a:br>
              <a:rPr lang="fr-FR" sz="1200" dirty="0"/>
            </a:br>
            <a:r>
              <a:rPr lang="fr-FR" sz="1200" b="1" dirty="0"/>
              <a:t>Mr MONTSERRET Pierre</a:t>
            </a:r>
          </a:p>
        </p:txBody>
      </p:sp>
      <p:sp>
        <p:nvSpPr>
          <p:cNvPr id="25" name="Rectangle : coins arrondis 24">
            <a:extLst>
              <a:ext uri="{FF2B5EF4-FFF2-40B4-BE49-F238E27FC236}">
                <a16:creationId xmlns:a16="http://schemas.microsoft.com/office/drawing/2014/main" id="{638C01BE-015C-20DF-FB4A-B5303445F71B}"/>
              </a:ext>
            </a:extLst>
          </p:cNvPr>
          <p:cNvSpPr/>
          <p:nvPr/>
        </p:nvSpPr>
        <p:spPr>
          <a:xfrm>
            <a:off x="1207699" y="2213757"/>
            <a:ext cx="2467154" cy="793973"/>
          </a:xfrm>
          <a:prstGeom prst="round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76E2CF9F-C266-95C1-18B5-94FA5C98B572}"/>
              </a:ext>
            </a:extLst>
          </p:cNvPr>
          <p:cNvSpPr/>
          <p:nvPr/>
        </p:nvSpPr>
        <p:spPr>
          <a:xfrm>
            <a:off x="1138687" y="2168837"/>
            <a:ext cx="2581023" cy="893461"/>
          </a:xfrm>
          <a:prstGeom prst="round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ED112318-9A98-3EC2-9931-D59629993851}"/>
              </a:ext>
            </a:extLst>
          </p:cNvPr>
          <p:cNvSpPr/>
          <p:nvPr/>
        </p:nvSpPr>
        <p:spPr>
          <a:xfrm>
            <a:off x="5276351" y="2342033"/>
            <a:ext cx="1863305" cy="640484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DBD3F87C-B0FF-98D3-A50E-643891FDCECB}"/>
              </a:ext>
            </a:extLst>
          </p:cNvPr>
          <p:cNvSpPr txBox="1"/>
          <p:nvPr/>
        </p:nvSpPr>
        <p:spPr>
          <a:xfrm>
            <a:off x="5214669" y="2433298"/>
            <a:ext cx="18633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/>
              <a:t>Chef d’établissement :</a:t>
            </a:r>
          </a:p>
          <a:p>
            <a:pPr algn="ctr"/>
            <a:r>
              <a:rPr lang="fr-FR" sz="1200" b="1" dirty="0"/>
              <a:t>Me Véronique ARNES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E5D785D8-F9E4-3EAF-5F57-55B520A29873}"/>
              </a:ext>
            </a:extLst>
          </p:cNvPr>
          <p:cNvSpPr/>
          <p:nvPr/>
        </p:nvSpPr>
        <p:spPr>
          <a:xfrm>
            <a:off x="5211978" y="2260070"/>
            <a:ext cx="2001326" cy="804482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 : coins arrondis 41">
            <a:extLst>
              <a:ext uri="{FF2B5EF4-FFF2-40B4-BE49-F238E27FC236}">
                <a16:creationId xmlns:a16="http://schemas.microsoft.com/office/drawing/2014/main" id="{C93CD1C8-C1A8-8884-EEBC-007A53EFE722}"/>
              </a:ext>
            </a:extLst>
          </p:cNvPr>
          <p:cNvSpPr/>
          <p:nvPr/>
        </p:nvSpPr>
        <p:spPr>
          <a:xfrm>
            <a:off x="8612397" y="2260070"/>
            <a:ext cx="2001326" cy="1435951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93D8117F-052F-48AE-B48C-2809DD50C7B8}"/>
              </a:ext>
            </a:extLst>
          </p:cNvPr>
          <p:cNvSpPr txBox="1"/>
          <p:nvPr/>
        </p:nvSpPr>
        <p:spPr>
          <a:xfrm>
            <a:off x="8639253" y="2309338"/>
            <a:ext cx="23471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Secrétariat :</a:t>
            </a:r>
          </a:p>
          <a:p>
            <a:r>
              <a:rPr lang="fr-FR" sz="1200" b="1" dirty="0"/>
              <a:t>Me Sonia LEMATRE</a:t>
            </a:r>
          </a:p>
          <a:p>
            <a:r>
              <a:rPr lang="fr-FR" sz="1200" dirty="0"/>
              <a:t>Surveillance-Entretien :</a:t>
            </a:r>
          </a:p>
          <a:p>
            <a:r>
              <a:rPr lang="fr-FR" sz="1200" b="1" dirty="0"/>
              <a:t>Me Nathalie CALTAGIRONE</a:t>
            </a:r>
          </a:p>
          <a:p>
            <a:r>
              <a:rPr lang="fr-FR" sz="1200" b="1" dirty="0"/>
              <a:t>Me Christine  BONNAURE</a:t>
            </a:r>
          </a:p>
          <a:p>
            <a:r>
              <a:rPr lang="fr-FR" sz="1200" b="1" dirty="0"/>
              <a:t>Mr Hervé BONNAURE</a:t>
            </a:r>
          </a:p>
          <a:p>
            <a:r>
              <a:rPr lang="fr-FR" sz="1200" b="1" dirty="0"/>
              <a:t>Me Audrey CLAUDY</a:t>
            </a:r>
          </a:p>
        </p:txBody>
      </p:sp>
      <p:sp>
        <p:nvSpPr>
          <p:cNvPr id="44" name="Rectangle : coins arrondis 43">
            <a:extLst>
              <a:ext uri="{FF2B5EF4-FFF2-40B4-BE49-F238E27FC236}">
                <a16:creationId xmlns:a16="http://schemas.microsoft.com/office/drawing/2014/main" id="{E4172298-97DD-438E-2D20-41F4080F5630}"/>
              </a:ext>
            </a:extLst>
          </p:cNvPr>
          <p:cNvSpPr/>
          <p:nvPr/>
        </p:nvSpPr>
        <p:spPr>
          <a:xfrm>
            <a:off x="8539074" y="2193561"/>
            <a:ext cx="2147973" cy="1568967"/>
          </a:xfrm>
          <a:prstGeom prst="round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08641239-9998-97DE-C049-A83797F5EB13}"/>
              </a:ext>
            </a:extLst>
          </p:cNvPr>
          <p:cNvSpPr txBox="1"/>
          <p:nvPr/>
        </p:nvSpPr>
        <p:spPr>
          <a:xfrm>
            <a:off x="1235103" y="4128524"/>
            <a:ext cx="22141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Classe Maternelle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921D2D23-D494-6871-23B9-1BAC59B0D013}"/>
              </a:ext>
            </a:extLst>
          </p:cNvPr>
          <p:cNvSpPr txBox="1"/>
          <p:nvPr/>
        </p:nvSpPr>
        <p:spPr>
          <a:xfrm>
            <a:off x="5108276" y="4109648"/>
            <a:ext cx="22831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Classe Elémentaire</a:t>
            </a: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id="{4ADEEDD9-C452-E1E9-2EB7-A7EB2DEAB7C2}"/>
              </a:ext>
            </a:extLst>
          </p:cNvPr>
          <p:cNvSpPr txBox="1"/>
          <p:nvPr/>
        </p:nvSpPr>
        <p:spPr>
          <a:xfrm>
            <a:off x="8539075" y="4086266"/>
            <a:ext cx="2381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Intervenante anglais </a:t>
            </a:r>
            <a:r>
              <a:rPr lang="fr-FR" sz="1200" dirty="0"/>
              <a:t>:</a:t>
            </a:r>
            <a:br>
              <a:rPr lang="fr-FR" sz="1200" dirty="0"/>
            </a:br>
            <a:r>
              <a:rPr lang="fr-FR" sz="1200" dirty="0"/>
              <a:t>Temps Périscolaire</a:t>
            </a:r>
          </a:p>
          <a:p>
            <a:pPr algn="ctr"/>
            <a:r>
              <a:rPr lang="fr-FR" sz="1200" dirty="0"/>
              <a:t>Association </a:t>
            </a:r>
            <a:r>
              <a:rPr lang="fr-FR" sz="1200" dirty="0" err="1"/>
              <a:t>language</a:t>
            </a:r>
            <a:r>
              <a:rPr lang="fr-FR" sz="1200" dirty="0"/>
              <a:t> connexion</a:t>
            </a:r>
          </a:p>
        </p:txBody>
      </p:sp>
      <p:sp>
        <p:nvSpPr>
          <p:cNvPr id="75" name="Rectangle : coins arrondis 74">
            <a:extLst>
              <a:ext uri="{FF2B5EF4-FFF2-40B4-BE49-F238E27FC236}">
                <a16:creationId xmlns:a16="http://schemas.microsoft.com/office/drawing/2014/main" id="{4934F7EF-CA7D-DE80-E9EE-DEA20F26E923}"/>
              </a:ext>
            </a:extLst>
          </p:cNvPr>
          <p:cNvSpPr/>
          <p:nvPr/>
        </p:nvSpPr>
        <p:spPr>
          <a:xfrm>
            <a:off x="1004691" y="4599329"/>
            <a:ext cx="2735721" cy="461665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ZoneTexte 75">
            <a:extLst>
              <a:ext uri="{FF2B5EF4-FFF2-40B4-BE49-F238E27FC236}">
                <a16:creationId xmlns:a16="http://schemas.microsoft.com/office/drawing/2014/main" id="{E3715176-42C4-5973-C3A8-5B8BC4E08BF3}"/>
              </a:ext>
            </a:extLst>
          </p:cNvPr>
          <p:cNvSpPr txBox="1"/>
          <p:nvPr/>
        </p:nvSpPr>
        <p:spPr>
          <a:xfrm>
            <a:off x="1353628" y="4583818"/>
            <a:ext cx="21508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PS </a:t>
            </a:r>
            <a:r>
              <a:rPr lang="fr-FR" sz="1200" dirty="0"/>
              <a:t>: </a:t>
            </a:r>
            <a:r>
              <a:rPr lang="fr-FR" sz="1200" dirty="0" err="1"/>
              <a:t>Ens</a:t>
            </a:r>
            <a:r>
              <a:rPr lang="fr-FR" sz="1200" dirty="0"/>
              <a:t> : Me Céline BON</a:t>
            </a:r>
          </a:p>
          <a:p>
            <a:r>
              <a:rPr lang="fr-FR" sz="1200" b="1" dirty="0"/>
              <a:t>ASEM</a:t>
            </a:r>
            <a:r>
              <a:rPr lang="fr-FR" sz="1200" dirty="0"/>
              <a:t> : Me Florence LANDAIS</a:t>
            </a:r>
          </a:p>
        </p:txBody>
      </p:sp>
      <p:sp>
        <p:nvSpPr>
          <p:cNvPr id="79" name="Rectangle : coins arrondis 78">
            <a:extLst>
              <a:ext uri="{FF2B5EF4-FFF2-40B4-BE49-F238E27FC236}">
                <a16:creationId xmlns:a16="http://schemas.microsoft.com/office/drawing/2014/main" id="{A549EE2D-AFD8-F9E5-5431-DB248E36C93D}"/>
              </a:ext>
            </a:extLst>
          </p:cNvPr>
          <p:cNvSpPr/>
          <p:nvPr/>
        </p:nvSpPr>
        <p:spPr>
          <a:xfrm>
            <a:off x="1146506" y="4094493"/>
            <a:ext cx="2467154" cy="361518"/>
          </a:xfrm>
          <a:prstGeom prst="round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Rectangle : coins arrondis 79">
            <a:extLst>
              <a:ext uri="{FF2B5EF4-FFF2-40B4-BE49-F238E27FC236}">
                <a16:creationId xmlns:a16="http://schemas.microsoft.com/office/drawing/2014/main" id="{C5B2180B-A7FD-237A-01A1-A498A4965E21}"/>
              </a:ext>
            </a:extLst>
          </p:cNvPr>
          <p:cNvSpPr/>
          <p:nvPr/>
        </p:nvSpPr>
        <p:spPr>
          <a:xfrm>
            <a:off x="1089572" y="4026511"/>
            <a:ext cx="2581023" cy="481027"/>
          </a:xfrm>
          <a:prstGeom prst="roundRect">
            <a:avLst/>
          </a:prstGeom>
          <a:noFill/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Rectangle : coins arrondis 80">
            <a:extLst>
              <a:ext uri="{FF2B5EF4-FFF2-40B4-BE49-F238E27FC236}">
                <a16:creationId xmlns:a16="http://schemas.microsoft.com/office/drawing/2014/main" id="{BC783803-4DD8-EB15-BF7B-81A8F611DB2E}"/>
              </a:ext>
            </a:extLst>
          </p:cNvPr>
          <p:cNvSpPr/>
          <p:nvPr/>
        </p:nvSpPr>
        <p:spPr>
          <a:xfrm>
            <a:off x="5108277" y="4086267"/>
            <a:ext cx="2283126" cy="361518"/>
          </a:xfrm>
          <a:prstGeom prst="round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Rectangle : coins arrondis 81">
            <a:extLst>
              <a:ext uri="{FF2B5EF4-FFF2-40B4-BE49-F238E27FC236}">
                <a16:creationId xmlns:a16="http://schemas.microsoft.com/office/drawing/2014/main" id="{F096ADC0-6902-4552-924A-02BFE1609702}"/>
              </a:ext>
            </a:extLst>
          </p:cNvPr>
          <p:cNvSpPr/>
          <p:nvPr/>
        </p:nvSpPr>
        <p:spPr>
          <a:xfrm>
            <a:off x="5039263" y="4026511"/>
            <a:ext cx="2413960" cy="481027"/>
          </a:xfrm>
          <a:prstGeom prst="roundRect">
            <a:avLst/>
          </a:prstGeom>
          <a:noFill/>
          <a:ln w="28575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Rectangle : coins arrondis 82">
            <a:extLst>
              <a:ext uri="{FF2B5EF4-FFF2-40B4-BE49-F238E27FC236}">
                <a16:creationId xmlns:a16="http://schemas.microsoft.com/office/drawing/2014/main" id="{03154AC2-AE77-D2FC-E8FE-317B8AD439A9}"/>
              </a:ext>
            </a:extLst>
          </p:cNvPr>
          <p:cNvSpPr/>
          <p:nvPr/>
        </p:nvSpPr>
        <p:spPr>
          <a:xfrm>
            <a:off x="8465750" y="4086266"/>
            <a:ext cx="2581023" cy="597248"/>
          </a:xfrm>
          <a:prstGeom prst="round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 : coins arrondis 83">
            <a:extLst>
              <a:ext uri="{FF2B5EF4-FFF2-40B4-BE49-F238E27FC236}">
                <a16:creationId xmlns:a16="http://schemas.microsoft.com/office/drawing/2014/main" id="{B47C0B82-5551-7D07-66BF-20BFE61FEC75}"/>
              </a:ext>
            </a:extLst>
          </p:cNvPr>
          <p:cNvSpPr/>
          <p:nvPr/>
        </p:nvSpPr>
        <p:spPr>
          <a:xfrm>
            <a:off x="8396919" y="4018474"/>
            <a:ext cx="2718684" cy="710850"/>
          </a:xfrm>
          <a:prstGeom prst="roundRect">
            <a:avLst/>
          </a:prstGeom>
          <a:noFill/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Rectangle : coins arrondis 84">
            <a:extLst>
              <a:ext uri="{FF2B5EF4-FFF2-40B4-BE49-F238E27FC236}">
                <a16:creationId xmlns:a16="http://schemas.microsoft.com/office/drawing/2014/main" id="{0B1411E4-A32D-7A58-7B10-02FBC55FF565}"/>
              </a:ext>
            </a:extLst>
          </p:cNvPr>
          <p:cNvSpPr/>
          <p:nvPr/>
        </p:nvSpPr>
        <p:spPr>
          <a:xfrm>
            <a:off x="1004690" y="5200067"/>
            <a:ext cx="2715019" cy="646331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ZoneTexte 85">
            <a:extLst>
              <a:ext uri="{FF2B5EF4-FFF2-40B4-BE49-F238E27FC236}">
                <a16:creationId xmlns:a16="http://schemas.microsoft.com/office/drawing/2014/main" id="{A2FB1387-9CAE-C4E3-B2AF-EDF6035B2A51}"/>
              </a:ext>
            </a:extLst>
          </p:cNvPr>
          <p:cNvSpPr txBox="1"/>
          <p:nvPr/>
        </p:nvSpPr>
        <p:spPr>
          <a:xfrm>
            <a:off x="1260884" y="5202379"/>
            <a:ext cx="23018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MS</a:t>
            </a:r>
            <a:r>
              <a:rPr lang="fr-FR" sz="1200" dirty="0"/>
              <a:t> : </a:t>
            </a:r>
            <a:r>
              <a:rPr lang="fr-FR" sz="1200" dirty="0" err="1"/>
              <a:t>Ens</a:t>
            </a:r>
            <a:r>
              <a:rPr lang="fr-FR" sz="1200" dirty="0"/>
              <a:t> : Me </a:t>
            </a:r>
            <a:r>
              <a:rPr lang="fr-FR" sz="1200" dirty="0" err="1"/>
              <a:t>Emillie</a:t>
            </a:r>
            <a:r>
              <a:rPr lang="fr-FR" sz="1200" dirty="0"/>
              <a:t> RUELLOT</a:t>
            </a:r>
          </a:p>
          <a:p>
            <a:r>
              <a:rPr lang="fr-FR" sz="1200" dirty="0"/>
              <a:t>                     Me  Hélène HIEN</a:t>
            </a:r>
          </a:p>
          <a:p>
            <a:r>
              <a:rPr lang="fr-FR" sz="1200" b="1" dirty="0"/>
              <a:t>ASEM</a:t>
            </a:r>
            <a:r>
              <a:rPr lang="fr-FR" sz="1200" dirty="0"/>
              <a:t> : Me Nathalie LEROY	</a:t>
            </a:r>
          </a:p>
        </p:txBody>
      </p:sp>
      <p:sp>
        <p:nvSpPr>
          <p:cNvPr id="87" name="Rectangle : coins arrondis 86">
            <a:extLst>
              <a:ext uri="{FF2B5EF4-FFF2-40B4-BE49-F238E27FC236}">
                <a16:creationId xmlns:a16="http://schemas.microsoft.com/office/drawing/2014/main" id="{D7F1DF98-BBFE-4D79-3975-E1003999008A}"/>
              </a:ext>
            </a:extLst>
          </p:cNvPr>
          <p:cNvSpPr/>
          <p:nvPr/>
        </p:nvSpPr>
        <p:spPr>
          <a:xfrm>
            <a:off x="1004690" y="5954112"/>
            <a:ext cx="2715019" cy="672035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ZoneTexte 87">
            <a:extLst>
              <a:ext uri="{FF2B5EF4-FFF2-40B4-BE49-F238E27FC236}">
                <a16:creationId xmlns:a16="http://schemas.microsoft.com/office/drawing/2014/main" id="{03FC5353-9876-6A8F-5EC5-D8652E4217C0}"/>
              </a:ext>
            </a:extLst>
          </p:cNvPr>
          <p:cNvSpPr txBox="1"/>
          <p:nvPr/>
        </p:nvSpPr>
        <p:spPr>
          <a:xfrm>
            <a:off x="940279" y="5985471"/>
            <a:ext cx="2879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GS</a:t>
            </a:r>
            <a:r>
              <a:rPr lang="fr-FR" sz="1200" dirty="0"/>
              <a:t> : </a:t>
            </a:r>
            <a:r>
              <a:rPr lang="fr-FR" sz="1200" dirty="0" err="1"/>
              <a:t>Ens</a:t>
            </a:r>
            <a:r>
              <a:rPr lang="fr-FR" sz="1200" dirty="0"/>
              <a:t> : Me Véronique ARNES</a:t>
            </a:r>
          </a:p>
          <a:p>
            <a:r>
              <a:rPr lang="fr-FR" sz="1200" dirty="0"/>
              <a:t>                    Me Véronique BURGUBURU</a:t>
            </a:r>
          </a:p>
          <a:p>
            <a:r>
              <a:rPr lang="fr-FR" sz="1200" b="1" dirty="0"/>
              <a:t>ASEM</a:t>
            </a:r>
            <a:r>
              <a:rPr lang="fr-FR" sz="1200" dirty="0"/>
              <a:t> : Me </a:t>
            </a:r>
            <a:r>
              <a:rPr lang="fr-FR" sz="1200" dirty="0" err="1"/>
              <a:t>Agnés</a:t>
            </a:r>
            <a:r>
              <a:rPr lang="fr-FR" sz="1200" dirty="0"/>
              <a:t> CARRE</a:t>
            </a:r>
          </a:p>
        </p:txBody>
      </p:sp>
      <p:sp>
        <p:nvSpPr>
          <p:cNvPr id="89" name="Rectangle : coins arrondis 88">
            <a:extLst>
              <a:ext uri="{FF2B5EF4-FFF2-40B4-BE49-F238E27FC236}">
                <a16:creationId xmlns:a16="http://schemas.microsoft.com/office/drawing/2014/main" id="{7E9195CB-13EC-96D4-CFEB-FE6953D92F7B}"/>
              </a:ext>
            </a:extLst>
          </p:cNvPr>
          <p:cNvSpPr/>
          <p:nvPr/>
        </p:nvSpPr>
        <p:spPr>
          <a:xfrm>
            <a:off x="5039261" y="4615722"/>
            <a:ext cx="2413961" cy="329949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ZoneTexte 89">
            <a:extLst>
              <a:ext uri="{FF2B5EF4-FFF2-40B4-BE49-F238E27FC236}">
                <a16:creationId xmlns:a16="http://schemas.microsoft.com/office/drawing/2014/main" id="{9CFA3D02-AA05-A333-4D25-A4156A99663F}"/>
              </a:ext>
            </a:extLst>
          </p:cNvPr>
          <p:cNvSpPr txBox="1"/>
          <p:nvPr/>
        </p:nvSpPr>
        <p:spPr>
          <a:xfrm>
            <a:off x="5039262" y="4642196"/>
            <a:ext cx="24139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CP</a:t>
            </a:r>
            <a:r>
              <a:rPr lang="fr-FR" sz="1200" dirty="0"/>
              <a:t> : Me Sandrine CHARBEAUX</a:t>
            </a:r>
          </a:p>
        </p:txBody>
      </p:sp>
      <p:sp>
        <p:nvSpPr>
          <p:cNvPr id="91" name="Rectangle : coins arrondis 90">
            <a:extLst>
              <a:ext uri="{FF2B5EF4-FFF2-40B4-BE49-F238E27FC236}">
                <a16:creationId xmlns:a16="http://schemas.microsoft.com/office/drawing/2014/main" id="{2E60CB47-9F68-410A-5BD4-19D3D041CA3B}"/>
              </a:ext>
            </a:extLst>
          </p:cNvPr>
          <p:cNvSpPr/>
          <p:nvPr/>
        </p:nvSpPr>
        <p:spPr>
          <a:xfrm>
            <a:off x="5039261" y="5045483"/>
            <a:ext cx="2413961" cy="225257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Rectangle : coins arrondis 91">
            <a:extLst>
              <a:ext uri="{FF2B5EF4-FFF2-40B4-BE49-F238E27FC236}">
                <a16:creationId xmlns:a16="http://schemas.microsoft.com/office/drawing/2014/main" id="{4EEF1A51-0C9F-3874-3999-A86866D7BF53}"/>
              </a:ext>
            </a:extLst>
          </p:cNvPr>
          <p:cNvSpPr/>
          <p:nvPr/>
        </p:nvSpPr>
        <p:spPr>
          <a:xfrm>
            <a:off x="5039261" y="5370552"/>
            <a:ext cx="2413961" cy="225257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Rectangle : coins arrondis 92">
            <a:extLst>
              <a:ext uri="{FF2B5EF4-FFF2-40B4-BE49-F238E27FC236}">
                <a16:creationId xmlns:a16="http://schemas.microsoft.com/office/drawing/2014/main" id="{12B92034-F94C-324D-FAE3-BCB933A62856}"/>
              </a:ext>
            </a:extLst>
          </p:cNvPr>
          <p:cNvSpPr/>
          <p:nvPr/>
        </p:nvSpPr>
        <p:spPr>
          <a:xfrm>
            <a:off x="5009789" y="5733769"/>
            <a:ext cx="2413961" cy="225257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Rectangle : coins arrondis 93">
            <a:extLst>
              <a:ext uri="{FF2B5EF4-FFF2-40B4-BE49-F238E27FC236}">
                <a16:creationId xmlns:a16="http://schemas.microsoft.com/office/drawing/2014/main" id="{F9B77BD6-3066-2461-BBDA-6941C71FE6E5}"/>
              </a:ext>
            </a:extLst>
          </p:cNvPr>
          <p:cNvSpPr/>
          <p:nvPr/>
        </p:nvSpPr>
        <p:spPr>
          <a:xfrm>
            <a:off x="5009789" y="6120926"/>
            <a:ext cx="2443433" cy="288783"/>
          </a:xfrm>
          <a:prstGeom prst="round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ZoneTexte 94">
            <a:extLst>
              <a:ext uri="{FF2B5EF4-FFF2-40B4-BE49-F238E27FC236}">
                <a16:creationId xmlns:a16="http://schemas.microsoft.com/office/drawing/2014/main" id="{BCADBBFC-6B1C-863C-DA59-D1EF5AF939D5}"/>
              </a:ext>
            </a:extLst>
          </p:cNvPr>
          <p:cNvSpPr txBox="1"/>
          <p:nvPr/>
        </p:nvSpPr>
        <p:spPr>
          <a:xfrm>
            <a:off x="5039261" y="5032185"/>
            <a:ext cx="23844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CE1</a:t>
            </a:r>
            <a:r>
              <a:rPr lang="fr-FR" sz="1200" dirty="0"/>
              <a:t> : Me Alyssia CARTON</a:t>
            </a:r>
          </a:p>
        </p:txBody>
      </p:sp>
      <p:sp>
        <p:nvSpPr>
          <p:cNvPr id="96" name="ZoneTexte 95">
            <a:extLst>
              <a:ext uri="{FF2B5EF4-FFF2-40B4-BE49-F238E27FC236}">
                <a16:creationId xmlns:a16="http://schemas.microsoft.com/office/drawing/2014/main" id="{DE4AF1AF-663F-7C89-FC22-0C4A5679C66F}"/>
              </a:ext>
            </a:extLst>
          </p:cNvPr>
          <p:cNvSpPr txBox="1"/>
          <p:nvPr/>
        </p:nvSpPr>
        <p:spPr>
          <a:xfrm>
            <a:off x="5046088" y="5325791"/>
            <a:ext cx="23844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CE2 </a:t>
            </a:r>
            <a:r>
              <a:rPr lang="fr-FR" sz="1200" dirty="0"/>
              <a:t>: ME Frédérique ZACHARIE</a:t>
            </a:r>
          </a:p>
        </p:txBody>
      </p:sp>
      <p:sp>
        <p:nvSpPr>
          <p:cNvPr id="97" name="ZoneTexte 96">
            <a:extLst>
              <a:ext uri="{FF2B5EF4-FFF2-40B4-BE49-F238E27FC236}">
                <a16:creationId xmlns:a16="http://schemas.microsoft.com/office/drawing/2014/main" id="{7851E91C-E65F-320C-172B-410A78351650}"/>
              </a:ext>
            </a:extLst>
          </p:cNvPr>
          <p:cNvSpPr txBox="1"/>
          <p:nvPr/>
        </p:nvSpPr>
        <p:spPr>
          <a:xfrm>
            <a:off x="5046088" y="5695801"/>
            <a:ext cx="23521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CM1</a:t>
            </a:r>
            <a:r>
              <a:rPr lang="fr-FR" sz="1200" dirty="0"/>
              <a:t>: Me Sophie PAILLET</a:t>
            </a:r>
          </a:p>
        </p:txBody>
      </p:sp>
      <p:sp>
        <p:nvSpPr>
          <p:cNvPr id="98" name="ZoneTexte 97">
            <a:extLst>
              <a:ext uri="{FF2B5EF4-FFF2-40B4-BE49-F238E27FC236}">
                <a16:creationId xmlns:a16="http://schemas.microsoft.com/office/drawing/2014/main" id="{D8E1FEA8-C565-40B0-2373-EF443DB7E097}"/>
              </a:ext>
            </a:extLst>
          </p:cNvPr>
          <p:cNvSpPr txBox="1"/>
          <p:nvPr/>
        </p:nvSpPr>
        <p:spPr>
          <a:xfrm>
            <a:off x="5046088" y="6127907"/>
            <a:ext cx="24434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CM2</a:t>
            </a:r>
            <a:r>
              <a:rPr lang="fr-FR" sz="1200" dirty="0"/>
              <a:t> : Me Guillaume JENTZER</a:t>
            </a:r>
          </a:p>
        </p:txBody>
      </p:sp>
      <p:sp>
        <p:nvSpPr>
          <p:cNvPr id="99" name="Rectangle : coins arrondis 98">
            <a:extLst>
              <a:ext uri="{FF2B5EF4-FFF2-40B4-BE49-F238E27FC236}">
                <a16:creationId xmlns:a16="http://schemas.microsoft.com/office/drawing/2014/main" id="{4AFB9BDE-9273-B135-7F18-D0D3B2F7477F}"/>
              </a:ext>
            </a:extLst>
          </p:cNvPr>
          <p:cNvSpPr/>
          <p:nvPr/>
        </p:nvSpPr>
        <p:spPr>
          <a:xfrm>
            <a:off x="8534580" y="5124530"/>
            <a:ext cx="2512193" cy="471279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ZoneTexte 99">
            <a:extLst>
              <a:ext uri="{FF2B5EF4-FFF2-40B4-BE49-F238E27FC236}">
                <a16:creationId xmlns:a16="http://schemas.microsoft.com/office/drawing/2014/main" id="{8FA3D133-A29A-6161-12C2-E89AB382C6E6}"/>
              </a:ext>
            </a:extLst>
          </p:cNvPr>
          <p:cNvSpPr txBox="1"/>
          <p:nvPr/>
        </p:nvSpPr>
        <p:spPr>
          <a:xfrm>
            <a:off x="8564052" y="5144586"/>
            <a:ext cx="250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/>
              <a:t>Poste E :</a:t>
            </a:r>
          </a:p>
          <a:p>
            <a:pPr algn="ctr"/>
            <a:r>
              <a:rPr lang="fr-FR" sz="1200" dirty="0"/>
              <a:t>Me Sylvie PENICAUD</a:t>
            </a:r>
          </a:p>
        </p:txBody>
      </p:sp>
      <p:cxnSp>
        <p:nvCxnSpPr>
          <p:cNvPr id="103" name="Connecteur droit 102">
            <a:extLst>
              <a:ext uri="{FF2B5EF4-FFF2-40B4-BE49-F238E27FC236}">
                <a16:creationId xmlns:a16="http://schemas.microsoft.com/office/drawing/2014/main" id="{3384E506-CF6F-D547-BF54-90DF88534F37}"/>
              </a:ext>
            </a:extLst>
          </p:cNvPr>
          <p:cNvCxnSpPr>
            <a:cxnSpLocks/>
          </p:cNvCxnSpPr>
          <p:nvPr/>
        </p:nvCxnSpPr>
        <p:spPr>
          <a:xfrm>
            <a:off x="2363638" y="3866861"/>
            <a:ext cx="739262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5" name="Connecteur droit avec flèche 104">
            <a:extLst>
              <a:ext uri="{FF2B5EF4-FFF2-40B4-BE49-F238E27FC236}">
                <a16:creationId xmlns:a16="http://schemas.microsoft.com/office/drawing/2014/main" id="{AD8AA847-F383-7296-B9AB-FD9C38B01003}"/>
              </a:ext>
            </a:extLst>
          </p:cNvPr>
          <p:cNvCxnSpPr>
            <a:cxnSpLocks/>
            <a:endCxn id="80" idx="0"/>
          </p:cNvCxnSpPr>
          <p:nvPr/>
        </p:nvCxnSpPr>
        <p:spPr>
          <a:xfrm>
            <a:off x="2380084" y="3866861"/>
            <a:ext cx="0" cy="1596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4" name="Connecteur droit avec flèche 113">
            <a:extLst>
              <a:ext uri="{FF2B5EF4-FFF2-40B4-BE49-F238E27FC236}">
                <a16:creationId xmlns:a16="http://schemas.microsoft.com/office/drawing/2014/main" id="{E86963F1-9897-A0FA-7588-C8F2DAC9C81F}"/>
              </a:ext>
            </a:extLst>
          </p:cNvPr>
          <p:cNvCxnSpPr>
            <a:endCxn id="82" idx="0"/>
          </p:cNvCxnSpPr>
          <p:nvPr/>
        </p:nvCxnSpPr>
        <p:spPr>
          <a:xfrm>
            <a:off x="6238332" y="3866861"/>
            <a:ext cx="7911" cy="1596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6" name="Connecteur droit avec flèche 115">
            <a:extLst>
              <a:ext uri="{FF2B5EF4-FFF2-40B4-BE49-F238E27FC236}">
                <a16:creationId xmlns:a16="http://schemas.microsoft.com/office/drawing/2014/main" id="{4CC225C0-AF08-3AB3-F7BC-D0F6ABFF7095}"/>
              </a:ext>
            </a:extLst>
          </p:cNvPr>
          <p:cNvCxnSpPr>
            <a:endCxn id="84" idx="0"/>
          </p:cNvCxnSpPr>
          <p:nvPr/>
        </p:nvCxnSpPr>
        <p:spPr>
          <a:xfrm>
            <a:off x="9756261" y="3850254"/>
            <a:ext cx="0" cy="1682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9" name="Connecteur droit avec flèche 118">
            <a:extLst>
              <a:ext uri="{FF2B5EF4-FFF2-40B4-BE49-F238E27FC236}">
                <a16:creationId xmlns:a16="http://schemas.microsoft.com/office/drawing/2014/main" id="{4AD90452-D89C-463A-52CD-A4C540F374E8}"/>
              </a:ext>
            </a:extLst>
          </p:cNvPr>
          <p:cNvCxnSpPr>
            <a:stCxn id="31" idx="2"/>
          </p:cNvCxnSpPr>
          <p:nvPr/>
        </p:nvCxnSpPr>
        <p:spPr>
          <a:xfrm>
            <a:off x="6212641" y="3064552"/>
            <a:ext cx="4128" cy="80230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1" name="Connecteur droit avec flèche 120">
            <a:extLst>
              <a:ext uri="{FF2B5EF4-FFF2-40B4-BE49-F238E27FC236}">
                <a16:creationId xmlns:a16="http://schemas.microsoft.com/office/drawing/2014/main" id="{AAAC369E-9EDC-5C42-40B9-A87C6A8ABAF3}"/>
              </a:ext>
            </a:extLst>
          </p:cNvPr>
          <p:cNvCxnSpPr/>
          <p:nvPr/>
        </p:nvCxnSpPr>
        <p:spPr>
          <a:xfrm>
            <a:off x="3613660" y="1130694"/>
            <a:ext cx="1662691" cy="116464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3" name="Connecteur droit avec flèche 122">
            <a:extLst>
              <a:ext uri="{FF2B5EF4-FFF2-40B4-BE49-F238E27FC236}">
                <a16:creationId xmlns:a16="http://schemas.microsoft.com/office/drawing/2014/main" id="{271B5546-446B-2FD1-9F8F-E9EEAF21BE92}"/>
              </a:ext>
            </a:extLst>
          </p:cNvPr>
          <p:cNvCxnSpPr/>
          <p:nvPr/>
        </p:nvCxnSpPr>
        <p:spPr>
          <a:xfrm flipH="1" flipV="1">
            <a:off x="3301698" y="1709658"/>
            <a:ext cx="1878103" cy="75389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5" name="Connecteur droit avec flèche 124">
            <a:extLst>
              <a:ext uri="{FF2B5EF4-FFF2-40B4-BE49-F238E27FC236}">
                <a16:creationId xmlns:a16="http://schemas.microsoft.com/office/drawing/2014/main" id="{41A3DFA0-BC80-0F2F-9DC7-36D69B7F9295}"/>
              </a:ext>
            </a:extLst>
          </p:cNvPr>
          <p:cNvCxnSpPr/>
          <p:nvPr/>
        </p:nvCxnSpPr>
        <p:spPr>
          <a:xfrm flipH="1" flipV="1">
            <a:off x="3707832" y="2791480"/>
            <a:ext cx="1494871" cy="5398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7" name="Connecteur droit avec flèche 126">
            <a:extLst>
              <a:ext uri="{FF2B5EF4-FFF2-40B4-BE49-F238E27FC236}">
                <a16:creationId xmlns:a16="http://schemas.microsoft.com/office/drawing/2014/main" id="{968C6CEA-351D-2C04-974D-3C8354878A2A}"/>
              </a:ext>
            </a:extLst>
          </p:cNvPr>
          <p:cNvCxnSpPr>
            <a:stCxn id="31" idx="3"/>
          </p:cNvCxnSpPr>
          <p:nvPr/>
        </p:nvCxnSpPr>
        <p:spPr>
          <a:xfrm>
            <a:off x="7213304" y="2662311"/>
            <a:ext cx="1321276" cy="188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9" name="Connecteur droit avec flèche 128">
            <a:extLst>
              <a:ext uri="{FF2B5EF4-FFF2-40B4-BE49-F238E27FC236}">
                <a16:creationId xmlns:a16="http://schemas.microsoft.com/office/drawing/2014/main" id="{69381A9E-DB08-5C4F-C0B2-200208B76DDD}"/>
              </a:ext>
            </a:extLst>
          </p:cNvPr>
          <p:cNvCxnSpPr/>
          <p:nvPr/>
        </p:nvCxnSpPr>
        <p:spPr>
          <a:xfrm>
            <a:off x="8067136" y="1164539"/>
            <a:ext cx="0" cy="144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1" name="Connecteur droit avec flèche 130">
            <a:extLst>
              <a:ext uri="{FF2B5EF4-FFF2-40B4-BE49-F238E27FC236}">
                <a16:creationId xmlns:a16="http://schemas.microsoft.com/office/drawing/2014/main" id="{134DA2D8-EE23-0A22-C142-E521933D00CD}"/>
              </a:ext>
            </a:extLst>
          </p:cNvPr>
          <p:cNvCxnSpPr/>
          <p:nvPr/>
        </p:nvCxnSpPr>
        <p:spPr>
          <a:xfrm>
            <a:off x="10015268" y="1171111"/>
            <a:ext cx="0" cy="15269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3" name="Connecteur droit avec flèche 132">
            <a:extLst>
              <a:ext uri="{FF2B5EF4-FFF2-40B4-BE49-F238E27FC236}">
                <a16:creationId xmlns:a16="http://schemas.microsoft.com/office/drawing/2014/main" id="{520CACE0-A6F8-4729-CCA9-15F7B8CDE38C}"/>
              </a:ext>
            </a:extLst>
          </p:cNvPr>
          <p:cNvCxnSpPr/>
          <p:nvPr/>
        </p:nvCxnSpPr>
        <p:spPr>
          <a:xfrm>
            <a:off x="6952891" y="2034651"/>
            <a:ext cx="0" cy="22541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35" name="Image 134" descr="Une image contenant Police, dessin, écriture manuscrite, illustration&#10;&#10;Description générée automatiquement">
            <a:extLst>
              <a:ext uri="{FF2B5EF4-FFF2-40B4-BE49-F238E27FC236}">
                <a16:creationId xmlns:a16="http://schemas.microsoft.com/office/drawing/2014/main" id="{9D44A81E-EC1F-DBD1-924A-A15BC9308D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6047" y="5794148"/>
            <a:ext cx="1333513" cy="857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718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162</Words>
  <Application>Microsoft Office PowerPoint</Application>
  <PresentationFormat>Grand écran</PresentationFormat>
  <Paragraphs>41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Secrétariat</dc:creator>
  <cp:lastModifiedBy>Secrétariat</cp:lastModifiedBy>
  <cp:revision>1</cp:revision>
  <cp:lastPrinted>2024-02-12T14:08:35Z</cp:lastPrinted>
  <dcterms:created xsi:type="dcterms:W3CDTF">2024-02-12T11:13:59Z</dcterms:created>
  <dcterms:modified xsi:type="dcterms:W3CDTF">2024-02-12T14:16:14Z</dcterms:modified>
</cp:coreProperties>
</file>